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763" y="2433639"/>
            <a:ext cx="8455025" cy="993775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875" y="3422651"/>
            <a:ext cx="6400800" cy="538163"/>
          </a:xfrm>
        </p:spPr>
        <p:txBody>
          <a:bodyPr wrap="square">
            <a:normAutofit/>
          </a:bodyPr>
          <a:lstStyle>
            <a:lvl1pPr marL="0" indent="0" algn="ctr">
              <a:buNone/>
              <a:defRPr sz="3200">
                <a:solidFill>
                  <a:srgbClr val="FF33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8123-BD8B-4924-9612-BB319CCE674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CFF5-951E-4A4A-A920-5F4053A0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4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8123-BD8B-4924-9612-BB319CCE674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CFF5-951E-4A4A-A920-5F4053A0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8123-BD8B-4924-9612-BB319CCE674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CFF5-951E-4A4A-A920-5F4053A0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8123-BD8B-4924-9612-BB319CCE674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CFF5-951E-4A4A-A920-5F4053A0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9"/>
            <a:ext cx="8229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4"/>
            <a:ext cx="8229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8123-BD8B-4924-9612-BB319CCE674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CFF5-951E-4A4A-A920-5F4053A0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1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102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4700" y="1825625"/>
            <a:ext cx="4102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8123-BD8B-4924-9612-BB319CCE674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CFF5-951E-4A4A-A920-5F4053A0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3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7350"/>
            <a:ext cx="8229600" cy="108108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22425"/>
            <a:ext cx="41021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70125"/>
            <a:ext cx="41021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4699" y="1622425"/>
            <a:ext cx="41021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4699" y="2270125"/>
            <a:ext cx="41021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8123-BD8B-4924-9612-BB319CCE674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CFF5-951E-4A4A-A920-5F4053A0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2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8123-BD8B-4924-9612-BB319CCE674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CFF5-951E-4A4A-A920-5F4053A0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9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8123-BD8B-4924-9612-BB319CCE674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CFF5-951E-4A4A-A920-5F4053A0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7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87350"/>
            <a:ext cx="8229600" cy="1081088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778" y="1851025"/>
            <a:ext cx="462915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51025"/>
            <a:ext cx="2949178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8123-BD8B-4924-9612-BB319CCE674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CFF5-951E-4A4A-A920-5F4053A0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87350"/>
            <a:ext cx="8229600" cy="1081088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50508" y="1825625"/>
            <a:ext cx="5242984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000" y="5783263"/>
            <a:ext cx="6350000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8123-BD8B-4924-9612-BB319CCE674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CFF5-951E-4A4A-A920-5F4053A0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7350"/>
            <a:ext cx="8229600" cy="1081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82296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C18123-BD8B-4924-9612-BB319CCE674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8E0CFF5-951E-4A4A-A920-5F4053A0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9CC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" y="1828800"/>
            <a:ext cx="8455025" cy="993775"/>
          </a:xfrm>
        </p:spPr>
        <p:txBody>
          <a:bodyPr>
            <a:normAutofit/>
          </a:bodyPr>
          <a:lstStyle/>
          <a:p>
            <a:r>
              <a:rPr lang="en-US" sz="5400" b="1" dirty="0"/>
              <a:t>The Faith Once Delivered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874" y="2870200"/>
            <a:ext cx="6400800" cy="538163"/>
          </a:xfrm>
        </p:spPr>
        <p:txBody>
          <a:bodyPr>
            <a:normAutofit fontScale="92500" lnSpcReduction="20000"/>
          </a:bodyPr>
          <a:lstStyle/>
          <a:p>
            <a:pPr eaLnBrk="0"/>
            <a:r>
              <a:rPr lang="en-US" sz="4000" dirty="0"/>
              <a:t>Jude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/>
              <a:t>One Faith</a:t>
            </a:r>
            <a:r>
              <a:rPr lang="en-US" sz="4800" dirty="0"/>
              <a:t> - Eph4:5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/>
            <a:r>
              <a:rPr lang="en-US" sz="4000" dirty="0"/>
              <a:t>Revealed in the Word of God</a:t>
            </a:r>
          </a:p>
          <a:p>
            <a:pPr lvl="1" eaLnBrk="0"/>
            <a:r>
              <a:rPr lang="en-US" sz="3600" dirty="0"/>
              <a:t>The truth promised by Christ</a:t>
            </a:r>
          </a:p>
          <a:p>
            <a:pPr lvl="1" eaLnBrk="0"/>
            <a:r>
              <a:rPr lang="en-US" sz="3600" dirty="0"/>
              <a:t>Preached by Paul - Rom. 10:8</a:t>
            </a:r>
          </a:p>
          <a:p>
            <a:pPr eaLnBrk="0"/>
            <a:r>
              <a:rPr lang="en-US" sz="4000" dirty="0"/>
              <a:t>A single pattern</a:t>
            </a:r>
          </a:p>
          <a:p>
            <a:pPr lvl="1" eaLnBrk="0"/>
            <a:r>
              <a:rPr lang="en-US" sz="3600" dirty="0"/>
              <a:t>Sound words - 2 Tim. 1:13</a:t>
            </a:r>
          </a:p>
          <a:p>
            <a:pPr lvl="1" eaLnBrk="0"/>
            <a:r>
              <a:rPr lang="en-US" sz="3600" dirty="0"/>
              <a:t>The words of Satan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1" dirty="0"/>
              <a:t>A Completed Body Of Truth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0"/>
            <a:r>
              <a:rPr lang="en-US" sz="4300" dirty="0"/>
              <a:t>An organized body of facts</a:t>
            </a:r>
          </a:p>
          <a:p>
            <a:pPr lvl="1" eaLnBrk="0"/>
            <a:r>
              <a:rPr lang="en-US" sz="3900" dirty="0"/>
              <a:t>Designed to generate faith - Jn. 20:29-31</a:t>
            </a:r>
          </a:p>
          <a:p>
            <a:pPr lvl="1" eaLnBrk="0"/>
            <a:r>
              <a:rPr lang="en-US" sz="3900" dirty="0"/>
              <a:t>Unchanging history - Heb. 13:8</a:t>
            </a:r>
          </a:p>
          <a:p>
            <a:pPr eaLnBrk="0"/>
            <a:r>
              <a:rPr lang="en-US" sz="4300" dirty="0"/>
              <a:t>"Once delivered," not twice or continuing</a:t>
            </a:r>
          </a:p>
          <a:p>
            <a:pPr lvl="1" eaLnBrk="0"/>
            <a:r>
              <a:rPr lang="en-US" sz="3900" dirty="0"/>
              <a:t>A man dies once - Heb. 9:27-28; 1 Pet. 3:18</a:t>
            </a:r>
          </a:p>
          <a:p>
            <a:pPr lvl="1" eaLnBrk="0"/>
            <a:r>
              <a:rPr lang="en-US" sz="3900" dirty="0"/>
              <a:t>No place for latter revelation</a:t>
            </a:r>
            <a:endParaRPr lang="en-US" sz="43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D73113-B19F-4673-BAD1-E1EF7F08D17D}"/>
              </a:ext>
            </a:extLst>
          </p:cNvPr>
          <p:cNvSpPr/>
          <p:nvPr/>
        </p:nvSpPr>
        <p:spPr>
          <a:xfrm rot="20718500">
            <a:off x="220784" y="2862100"/>
            <a:ext cx="8229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/>
            <a:r>
              <a:rPr lang="en-US" sz="4000" dirty="0"/>
              <a:t>We are given clear warnings against tampering - Rev. 22:18-19; 1 Cor. 4:6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1" dirty="0"/>
              <a:t>Entrusted To The Saints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/>
            <a:r>
              <a:rPr lang="en-US" sz="4000" dirty="0"/>
              <a:t>Those who are set apart</a:t>
            </a:r>
          </a:p>
          <a:p>
            <a:pPr lvl="1" eaLnBrk="0"/>
            <a:r>
              <a:rPr lang="en-US" sz="3600" dirty="0"/>
              <a:t>Accomplished by the Word - Jn. 17:17</a:t>
            </a:r>
          </a:p>
          <a:p>
            <a:pPr lvl="1" eaLnBrk="0"/>
            <a:r>
              <a:rPr lang="en-US" sz="3600" dirty="0"/>
              <a:t>People who are obedient - Acts 6:7; 1 Pet. 1:22</a:t>
            </a:r>
          </a:p>
          <a:p>
            <a:pPr eaLnBrk="0"/>
            <a:r>
              <a:rPr lang="en-US" sz="4000" dirty="0"/>
              <a:t>Creates an obligation</a:t>
            </a:r>
          </a:p>
          <a:p>
            <a:pPr lvl="1" eaLnBrk="0"/>
            <a:r>
              <a:rPr lang="en-US" sz="3600" dirty="0"/>
              <a:t>To know the truth - Jn. 8:32</a:t>
            </a:r>
          </a:p>
          <a:p>
            <a:pPr lvl="1" eaLnBrk="0"/>
            <a:r>
              <a:rPr lang="en-US" sz="3600" dirty="0"/>
              <a:t>To watch and protect it - 1 Cor. 16:13-14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wingBible_co_36_PowerPlugs_Template_t8gx.v18.01.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ingBible_co_36_PowerPlugs_Template_t8gx.v17.12.s.potx" id="{819091D9-8743-4004-8A9E-336A68B89E9D}" vid="{A7E7167C-9D20-4C35-9E94-3BF7186E71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GlowingBible_co_36_PowerPlugs_Template_t8gx.v18.01.s</Template>
  <TotalTime>27</TotalTime>
  <Words>158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GlowingBible_co_36_PowerPlugs_Template_t8gx.v18.01.s</vt:lpstr>
      <vt:lpstr>The Faith Once Delivered</vt:lpstr>
      <vt:lpstr>One Faith - Eph4:5</vt:lpstr>
      <vt:lpstr>A Completed Body Of Truth</vt:lpstr>
      <vt:lpstr>Entrusted To The Saints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Faith Once Delivered</dc:title>
  <dc:creator>Jack</dc:creator>
  <cp:lastModifiedBy>Jack Critchfield</cp:lastModifiedBy>
  <cp:revision>3</cp:revision>
  <dcterms:created xsi:type="dcterms:W3CDTF">2011-03-11T22:48:14Z</dcterms:created>
  <dcterms:modified xsi:type="dcterms:W3CDTF">2020-05-27T22:44:43Z</dcterms:modified>
</cp:coreProperties>
</file>